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6" r:id="rId7"/>
    <p:sldId id="267" r:id="rId8"/>
    <p:sldId id="268" r:id="rId9"/>
    <p:sldId id="269" r:id="rId10"/>
    <p:sldId id="26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0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E711-7715-4F7E-940A-D89630BAD5C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A814-03BF-4B8F-BA6B-A40AFCC1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5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12500" i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Koi Fish Painting</a:t>
            </a:r>
            <a:endParaRPr lang="en-US" sz="12500" i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48200"/>
            <a:ext cx="2857500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95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33375"/>
            <a:ext cx="6134100" cy="619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4864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1" y="2568575"/>
            <a:ext cx="4667354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 Koi are sometimes Japanese Goldfish, But Koi history goes back to South China as far as 20 million years ago.</a:t>
            </a: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10" y="1371600"/>
            <a:ext cx="3428790" cy="337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Koi and goldfish are both types of carp but come from 2 different families</a:t>
            </a: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2410"/>
            <a:ext cx="3048000" cy="2453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429000" cy="2295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Fish in China are a symbol of wealth, abundance, harmony, marital happiness</a:t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3451860"/>
            <a:ext cx="22383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85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The most popular image or symbol of fish in China is the Koi or Carp.</a:t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48" y="2590800"/>
            <a:ext cx="2373252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2819400"/>
            <a:ext cx="292608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5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It stands for strength and perseverance.</a:t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186237" cy="403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81400" y="2743200"/>
            <a:ext cx="5334000" cy="3505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They believed that the Koi would swim upstream of the mighty Yellow river, climb the waterfall and enter the Dragon Gate where they would become dragons</a:t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591"/>
            <a:ext cx="3256979" cy="316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4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340677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All fisherman like to tell their story, even better to have a picture. Japanese fishermen were no different. Two-hundred years ago they began to record their catches of Koi with what are now the early forms of Koi fish art</a:t>
            </a: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AC4C4">
                <a:lumMod val="59000"/>
                <a:lumOff val="41000"/>
              </a:srgbClr>
            </a:gs>
            <a:gs pos="74000">
              <a:schemeClr val="accent6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62400" y="4168775"/>
            <a:ext cx="4905376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The Koi symbol is often found on large flags flown on Boy's Day to celebrate the energy and power that every boy should have.</a:t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ootlight MT Light" pitchFamily="18" charset="0"/>
              </a:rPr>
            </a:b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6840"/>
            <a:ext cx="370522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Koi Fish Painting</vt:lpstr>
      <vt:lpstr> Koi are sometimes Japanese Goldfish, But Koi history goes back to South China as far as 20 million years ago.</vt:lpstr>
      <vt:lpstr>Koi and goldfish are both types of carp but come from 2 different families</vt:lpstr>
      <vt:lpstr> Fish in China are a symbol of wealth, abundance, harmony, marital happiness    </vt:lpstr>
      <vt:lpstr>The most popular image or symbol of fish in China is the Koi or Carp.  </vt:lpstr>
      <vt:lpstr> It stands for strength and perseverance.    </vt:lpstr>
      <vt:lpstr>  They believed that the Koi would swim upstream of the mighty Yellow river, climb the waterfall and enter the Dragon Gate where they would become dragons     </vt:lpstr>
      <vt:lpstr>    All fisherman like to tell their story, even better to have a picture. Japanese fishermen were no different. Two-hundred years ago they began to record their catches of Koi with what are now the early forms of Koi fish art      </vt:lpstr>
      <vt:lpstr>    The Koi symbol is often found on large flags flown on Boy's Day to celebrate the energy and power that every boy should have.        </vt:lpstr>
      <vt:lpstr>   </vt:lpstr>
      <vt:lpstr>PowerPoint Presentation</vt:lpstr>
    </vt:vector>
  </TitlesOfParts>
  <Company>Lake Shore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Koi Fish Painting</dc:title>
  <dc:creator>Eagle</dc:creator>
  <cp:lastModifiedBy>Eagle</cp:lastModifiedBy>
  <cp:revision>9</cp:revision>
  <dcterms:created xsi:type="dcterms:W3CDTF">2015-01-22T15:33:16Z</dcterms:created>
  <dcterms:modified xsi:type="dcterms:W3CDTF">2015-03-25T15:49:56Z</dcterms:modified>
</cp:coreProperties>
</file>